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500" r:id="rId4"/>
    <p:sldId id="511" r:id="rId5"/>
    <p:sldId id="484" r:id="rId6"/>
    <p:sldId id="510" r:id="rId7"/>
    <p:sldId id="485" r:id="rId8"/>
    <p:sldId id="509" r:id="rId9"/>
    <p:sldId id="486" r:id="rId10"/>
    <p:sldId id="508" r:id="rId11"/>
    <p:sldId id="487" r:id="rId12"/>
    <p:sldId id="507" r:id="rId13"/>
    <p:sldId id="488" r:id="rId14"/>
    <p:sldId id="506" r:id="rId15"/>
    <p:sldId id="489" r:id="rId16"/>
    <p:sldId id="505" r:id="rId17"/>
    <p:sldId id="490" r:id="rId18"/>
    <p:sldId id="504" r:id="rId19"/>
    <p:sldId id="491" r:id="rId20"/>
    <p:sldId id="503" r:id="rId21"/>
    <p:sldId id="492" r:id="rId22"/>
    <p:sldId id="502" r:id="rId23"/>
    <p:sldId id="493" r:id="rId24"/>
    <p:sldId id="50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55" d="100"/>
          <a:sy n="55" d="100"/>
        </p:scale>
        <p:origin x="3312" y="1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G4E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Mobile and portable HF stations; alternative energy source operation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DC power for a 100-watt HF transceiver not be supplied by a vehicle’s auxiliary power socket?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socket is not wired with an RF-shielded power cable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socket’s wiring may be inadequate for the current drawn by the transceiver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DC polarity of the socket is reversed from the polarity of modern HF transceivers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Drawing more than 50 watts from this socket could cause the engine to overheat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54442"/>
            <a:ext cx="11277600" cy="974558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629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most limits an HF mobile installation?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“Picket fencing”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wire gauge of the DC power line to the transceiver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Efficiency of the electrically short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FCC rules limiting mobile output power on the 75-meter band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G4E05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most limits an HF mobile installation?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“Picket fencing”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wire gauge of the DC power line to the transceiver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Efficiency of the electrically short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FCC rules limiting mobile output power on the 75-meter band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59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one disadvantage of using a shortened mobile antenna as opposed to a full-size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Short antennas are more likely to cause distortion of transmitted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Q of the antenna will be very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Operating bandwidth may be very limited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Harmonic radiation may increase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one disadvantage of using a shortened mobile antenna as opposed to a full-size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Short antennas are more likely to cause distortion of transmitted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Q of the antenna will be very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Operating bandwidth may be very limited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Harmonic radiation may increase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27933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47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may cause receive interference to an HF transceiver installed in a vehicle?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battery charging system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fuel delivery system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control computers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may cause receive interference to an HF transceiver installed in a vehicle?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battery charging system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fuel delivery system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control computers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3851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configuration are the individual cells in a solar panel connected together?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Series-parallel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Shunt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Bypass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Full-wave bridge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G4E08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what configuration are the individual cells in a solar panel connected together?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Series-parallel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Shunt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Bypass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Full-wave bridge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0670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03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open-circuit voltage from a fully illuminated silicon photovoltaic cell?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0.02 VDC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0.5 VDC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0.2 VDC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1.38 VDC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approximate open-circuit voltage from a fully illuminated silicon photovoltaic cell?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0.02 VDC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0.5 VDC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0.2 VDC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1.38 VDC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80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a series diode be connected between a solar panel and a storage battery that is being charged by the panel?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overload by regulating the charging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prevent discharge of the battery through the panel during times of low or no illumination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limit the current flowing from the panel to a safe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prevent damage to the battery due to excessive voltage at high illumination levels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a series diode be connected between a solar panel and a storage battery that is being charged by the panel?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overload by regulating the charging voltage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prevent discharge of the battery through the panel during times of low or no illumination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limit the current flowing from the panel to a safe value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prevent damage to the battery due to excessive voltage at high illumination levels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8400"/>
            <a:ext cx="11277600" cy="9906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5782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precaution should be taken when connecting a solar panel to a lithium iron phosphate battery?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Ground the solar panel outer metal framework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Ensure the battery is placed terminals-up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series resistor must be in place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solar panel must have a charge controller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precaution should be taken when connecting a solar panel to a lithium iron phosphate battery?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Ground the solar panel outer metal framework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Ensure the battery is placed terminals-up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 series resistor must be in place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solar panel must have a charge controller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3175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62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capacitance hat on a mobile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increase the power handling capacity of a whip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radiation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electrically lengthen a physically short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lower the radiation angle</a:t>
            </a:r>
          </a:p>
          <a:p>
            <a:endParaRPr lang="en-US" sz="2000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353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capacitance hat on a mobile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increase the power handling capacity of a whip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reduce radiation resistance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electrically lengthen a physically short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lower the radiation angle</a:t>
            </a:r>
          </a:p>
          <a:p>
            <a:endParaRPr lang="en-US" sz="2000" dirty="0">
              <a:latin typeface="Eras Light ITC" panose="020B04020305040208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424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corona ball on an HF mobile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narrow the operating bandwidth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increase the “Q”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reduce the chance of damage if the antenna should strike an object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reduce RF voltage discharge from the tip of the antenna while transmitting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corona ball on an HF mobile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narrow the operating bandwidth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increase the “Q” of the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reduce the chance of damage if the antenna should strike an object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reduce RF voltage discharge from the tip of the antenna while transmitting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15424"/>
            <a:ext cx="11277600" cy="975349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2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direct, fused power connections would be the best for a 100-watt HF mobile installation?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the battery using heavy-gauge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the alternator or generator using heavy-gauge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the battery using insulated heavy duty balanced transmission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the alternator or generator using insulated heavy duty balanced transmission line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direct, fused power connections would be the best for a 100-watt HF mobile installation?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the battery using heavy-gauge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the alternator or generator using heavy-gauge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the battery using insulated heavy duty balanced transmission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the alternator or generator using insulated heavy duty balanced transmission line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9997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7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G4E04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Why should DC power for a 100-watt HF transceiver not be supplied by a vehicle’s auxiliary power socket?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socket is not wired with an RF-shielded power cable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socket’s wiring may be inadequate for the current drawn by the transceiver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DC polarity of the socket is reversed from the polarity of modern HF transceivers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Drawing more than 50 watts from this socket could cause the engine to overheat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1270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29</cp:revision>
  <dcterms:created xsi:type="dcterms:W3CDTF">2023-05-09T14:58:22Z</dcterms:created>
  <dcterms:modified xsi:type="dcterms:W3CDTF">2023-05-12T18:30:00Z</dcterms:modified>
</cp:coreProperties>
</file>